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0.47974413646055442</c:v>
                </c:pt>
                <c:pt idx="1">
                  <c:v>0.51812366737739857</c:v>
                </c:pt>
                <c:pt idx="2">
                  <c:v>0</c:v>
                </c:pt>
                <c:pt idx="3">
                  <c:v>2.1321961620469078E-3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Sheet1!$G$2:$G$5</c:f>
              <c:numCache>
                <c:formatCode>0.0;;</c:formatCode>
                <c:ptCount val="4"/>
                <c:pt idx="0">
                  <c:v>6.8462370672239006</c:v>
                </c:pt>
                <c:pt idx="1">
                  <c:v>6.9911747415785879</c:v>
                </c:pt>
                <c:pt idx="2">
                  <c:v>8.0668210530530811</c:v>
                </c:pt>
                <c:pt idx="3">
                  <c:v>6.3604512815745764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3.1537629327760994</c:v>
                </c:pt>
                <c:pt idx="1">
                  <c:v>3.0088252584214121</c:v>
                </c:pt>
                <c:pt idx="2">
                  <c:v>1.9331789469469189</c:v>
                </c:pt>
                <c:pt idx="3">
                  <c:v>3.6395487184254236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Sheet1!$G$2:$G$5</c:f>
              <c:numCache>
                <c:formatCode>0.0;;</c:formatCode>
                <c:ptCount val="4"/>
                <c:pt idx="0">
                  <c:v>8.6241955722801187</c:v>
                </c:pt>
                <c:pt idx="1">
                  <c:v>8.5551143572894439</c:v>
                </c:pt>
                <c:pt idx="2">
                  <c:v>7.6559815270237346</c:v>
                </c:pt>
                <c:pt idx="3">
                  <c:v>8.6675215469332603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1.3758044277198813</c:v>
                </c:pt>
                <c:pt idx="1">
                  <c:v>1.4448856427105561</c:v>
                </c:pt>
                <c:pt idx="2">
                  <c:v>2.3440184729762654</c:v>
                </c:pt>
                <c:pt idx="3">
                  <c:v>1.3324784530667397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Sheet1!$G$2:$G$5</c:f>
              <c:numCache>
                <c:formatCode>0.0;;</c:formatCode>
                <c:ptCount val="4"/>
                <c:pt idx="0">
                  <c:v>9.1577731608012254</c:v>
                </c:pt>
                <c:pt idx="1">
                  <c:v>8.8379067968669265</c:v>
                </c:pt>
                <c:pt idx="2">
                  <c:v>9.1402302225811223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Sheet1!$I$2:$I$5</c:f>
              <c:numCache>
                <c:formatCode>0.0;;</c:formatCode>
                <c:ptCount val="4"/>
                <c:pt idx="0">
                  <c:v>0</c:v>
                </c:pt>
                <c:pt idx="1">
                  <c:v>0</c:v>
                </c:pt>
                <c:pt idx="2">
                  <c:v>0</c:v>
                </c:pt>
                <c:pt idx="3">
                  <c:v>9.4999624331186823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0.84222683919877461</c:v>
                </c:pt>
                <c:pt idx="1">
                  <c:v>1.1620932031330735</c:v>
                </c:pt>
                <c:pt idx="2">
                  <c:v>0.85976977741887772</c:v>
                </c:pt>
                <c:pt idx="3">
                  <c:v>0.50003756688131773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Sheet1!$G$2:$G$5</c:f>
              <c:numCache>
                <c:formatCode>0.0;;</c:formatCode>
                <c:ptCount val="4"/>
                <c:pt idx="0">
                  <c:v>3.8852639828974591</c:v>
                </c:pt>
                <c:pt idx="1">
                  <c:v>3.7728747543990049</c:v>
                </c:pt>
                <c:pt idx="2">
                  <c:v>4.4947351795186661</c:v>
                </c:pt>
                <c:pt idx="3">
                  <c:v>4.1423718273098649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6.1147360171025404</c:v>
                </c:pt>
                <c:pt idx="1">
                  <c:v>6.2271252456009947</c:v>
                </c:pt>
                <c:pt idx="2">
                  <c:v>5.5052648204813339</c:v>
                </c:pt>
                <c:pt idx="3">
                  <c:v>5.8576281726901351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Sheet1!$G$2:$G$5</c:f>
              <c:numCache>
                <c:formatCode>0.0;;</c:formatCode>
                <c:ptCount val="4"/>
                <c:pt idx="0">
                  <c:v>7.5587120323484154</c:v>
                </c:pt>
                <c:pt idx="1">
                  <c:v>0</c:v>
                </c:pt>
                <c:pt idx="2">
                  <c:v>0</c:v>
                </c:pt>
                <c:pt idx="3">
                  <c:v>7.4517929526826361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(60)</c:v>
                </c:pt>
                <c:pt idx="1">
                  <c:v>Diana, Princess Of Wales Hospital (-)</c:v>
                </c:pt>
                <c:pt idx="2">
                  <c:v>Goole &amp; District Hospital (Acute) (-)</c:v>
                </c:pt>
                <c:pt idx="3">
                  <c:v>Scunthorpe General Hospital (31)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2.4412879676515846</c:v>
                </c:pt>
                <c:pt idx="1">
                  <c:v>0</c:v>
                </c:pt>
                <c:pt idx="2">
                  <c:v>0</c:v>
                </c:pt>
                <c:pt idx="3">
                  <c:v>2.5482070473173639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Sheet1!$G$2:$G$5</c:f>
              <c:numCache>
                <c:formatCode>0.0;;</c:formatCode>
                <c:ptCount val="4"/>
                <c:pt idx="0">
                  <c:v>9.0253531645455514</c:v>
                </c:pt>
                <c:pt idx="1">
                  <c:v>9.0908861702885186</c:v>
                </c:pt>
                <c:pt idx="2">
                  <c:v>0</c:v>
                </c:pt>
                <c:pt idx="3">
                  <c:v>8.7887431280869741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(458)</c:v>
                </c:pt>
                <c:pt idx="1">
                  <c:v>Diana, Princess Of Wales Hospital (221)</c:v>
                </c:pt>
                <c:pt idx="2">
                  <c:v>Goole &amp; District Hospital (Acute) (33)</c:v>
                </c:pt>
                <c:pt idx="3">
                  <c:v>Scunthorpe General Hospital (204)</c:v>
                </c:pt>
              </c:strCache>
            </c:strRef>
          </c:cat>
          <c:val>
            <c:numRef>
              <c:f>Sheet1!$J$2:$J$5</c:f>
              <c:numCache>
                <c:formatCode>0.0;;</c:formatCode>
                <c:ptCount val="4"/>
                <c:pt idx="0">
                  <c:v>0</c:v>
                </c:pt>
                <c:pt idx="1">
                  <c:v>0</c:v>
                </c:pt>
                <c:pt idx="2">
                  <c:v>9.8772359609050966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0.97464683545444863</c:v>
                </c:pt>
                <c:pt idx="1">
                  <c:v>0.90911382971148136</c:v>
                </c:pt>
                <c:pt idx="2">
                  <c:v>0.12276403909490341</c:v>
                </c:pt>
                <c:pt idx="3">
                  <c:v>1.2112568719130259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Sheet1!$G$2:$G$5</c:f>
              <c:numCache>
                <c:formatCode>0.0;;</c:formatCode>
                <c:ptCount val="4"/>
                <c:pt idx="0">
                  <c:v>8.1499187115701339</c:v>
                </c:pt>
                <c:pt idx="1">
                  <c:v>7.8373741457371446</c:v>
                </c:pt>
                <c:pt idx="2">
                  <c:v>0</c:v>
                </c:pt>
                <c:pt idx="3">
                  <c:v>7.9707729117201689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(149)</c:v>
                </c:pt>
                <c:pt idx="2">
                  <c:v>Goole &amp; District Hospital (Acute) (-)</c:v>
                </c:pt>
                <c:pt idx="3">
                  <c:v>Scunthorpe General Hospital (146)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1.8500812884298661</c:v>
                </c:pt>
                <c:pt idx="1">
                  <c:v>2.1626258542628554</c:v>
                </c:pt>
                <c:pt idx="2">
                  <c:v>0</c:v>
                </c:pt>
                <c:pt idx="3">
                  <c:v>2.0292270882798311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Sheet1!$G$2:$G$5</c:f>
              <c:numCache>
                <c:formatCode>0.0;;</c:formatCode>
                <c:ptCount val="4"/>
                <c:pt idx="0">
                  <c:v>8.3067554453933994</c:v>
                </c:pt>
                <c:pt idx="1">
                  <c:v>8.1653799961257576</c:v>
                </c:pt>
                <c:pt idx="2">
                  <c:v>0</c:v>
                </c:pt>
                <c:pt idx="3">
                  <c:v>8.2756100070301564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(312)</c:v>
                </c:pt>
                <c:pt idx="1">
                  <c:v>Diana, Princess Of Wales Hospital (152)</c:v>
                </c:pt>
                <c:pt idx="2">
                  <c:v>Goole &amp; District Hospital (Acute) (-)</c:v>
                </c:pt>
                <c:pt idx="3">
                  <c:v>Scunthorpe General Hospital (133)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1.6932445546066006</c:v>
                </c:pt>
                <c:pt idx="1">
                  <c:v>1.8346200038742424</c:v>
                </c:pt>
                <c:pt idx="2">
                  <c:v>0</c:v>
                </c:pt>
                <c:pt idx="3">
                  <c:v>1.7243899929698436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Sheet1!$G$2:$G$5</c:f>
              <c:numCache>
                <c:formatCode>0.0;;</c:formatCode>
                <c:ptCount val="4"/>
                <c:pt idx="0">
                  <c:v>8.4170019600102677</c:v>
                </c:pt>
                <c:pt idx="1">
                  <c:v>8.2637317525842793</c:v>
                </c:pt>
                <c:pt idx="2">
                  <c:v>0</c:v>
                </c:pt>
                <c:pt idx="3">
                  <c:v>8.4482974739883758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Diana, Princess Of Wales Hospital (61)</c:v>
                </c:pt>
                <c:pt idx="2">
                  <c:v>Goole &amp; District Hospital (Acute) (-)</c:v>
                </c:pt>
                <c:pt idx="3">
                  <c:v>Scunthorpe General Hospital (75)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1.5829980399897323</c:v>
                </c:pt>
                <c:pt idx="1">
                  <c:v>1.7362682474157207</c:v>
                </c:pt>
                <c:pt idx="2">
                  <c:v>0</c:v>
                </c:pt>
                <c:pt idx="3">
                  <c:v>1.5517025260116242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Sheet1!$G$2:$G$5</c:f>
              <c:numCache>
                <c:formatCode>0.0;;</c:formatCode>
                <c:ptCount val="4"/>
                <c:pt idx="0">
                  <c:v>6.6613625478700627</c:v>
                </c:pt>
                <c:pt idx="1">
                  <c:v>7.2784510322062994</c:v>
                </c:pt>
                <c:pt idx="2">
                  <c:v>0</c:v>
                </c:pt>
                <c:pt idx="3">
                  <c:v>5.9509936339638809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(179)</c:v>
                </c:pt>
                <c:pt idx="1">
                  <c:v>Diana, Princess Of Wales Hospital (75)</c:v>
                </c:pt>
                <c:pt idx="2">
                  <c:v>Goole &amp; District Hospital (Acute) (-)</c:v>
                </c:pt>
                <c:pt idx="3">
                  <c:v>Scunthorpe General Hospital (91)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3.3386374521299373</c:v>
                </c:pt>
                <c:pt idx="1">
                  <c:v>2.7215489677937006</c:v>
                </c:pt>
                <c:pt idx="2">
                  <c:v>0</c:v>
                </c:pt>
                <c:pt idx="3">
                  <c:v>4.0490063660361191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Sheet1!$G$2:$G$5</c:f>
              <c:numCache>
                <c:formatCode>0.0;;</c:formatCode>
                <c:ptCount val="4"/>
                <c:pt idx="0">
                  <c:v>9.5893666744450865</c:v>
                </c:pt>
                <c:pt idx="1">
                  <c:v>9.5749379660115395</c:v>
                </c:pt>
                <c:pt idx="2">
                  <c:v>0</c:v>
                </c:pt>
                <c:pt idx="3">
                  <c:v>9.5651535973845014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(434)</c:v>
                </c:pt>
                <c:pt idx="1">
                  <c:v>Diana, Princess Of Wales Hospital (210)</c:v>
                </c:pt>
                <c:pt idx="2">
                  <c:v>Goole &amp; District Hospital (Acute) (33)</c:v>
                </c:pt>
                <c:pt idx="3">
                  <c:v>Scunthorpe General Hospital (191)</c:v>
                </c:pt>
              </c:strCache>
            </c:strRef>
          </c:cat>
          <c:val>
            <c:numRef>
              <c:f>Sheet1!$J$2:$J$5</c:f>
              <c:numCache>
                <c:formatCode>0.0;;</c:formatCode>
                <c:ptCount val="4"/>
                <c:pt idx="0">
                  <c:v>0</c:v>
                </c:pt>
                <c:pt idx="1">
                  <c:v>0</c:v>
                </c:pt>
                <c:pt idx="2">
                  <c:v>10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0.4106333255549135</c:v>
                </c:pt>
                <c:pt idx="1">
                  <c:v>0.42506203398846054</c:v>
                </c:pt>
                <c:pt idx="2">
                  <c:v>0</c:v>
                </c:pt>
                <c:pt idx="3">
                  <c:v>0.43484640261549856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Sheet1!$G$2:$G$5</c:f>
              <c:numCache>
                <c:formatCode>0.0;;</c:formatCode>
                <c:ptCount val="4"/>
                <c:pt idx="0">
                  <c:v>8.543001020548683</c:v>
                </c:pt>
                <c:pt idx="1">
                  <c:v>8.4553531756409903</c:v>
                </c:pt>
                <c:pt idx="2">
                  <c:v>9.155032481680248</c:v>
                </c:pt>
                <c:pt idx="3">
                  <c:v>8.4907890728097222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(200)</c:v>
                </c:pt>
                <c:pt idx="2">
                  <c:v>Goole &amp; District Hospital (Acute) (31)</c:v>
                </c:pt>
                <c:pt idx="3">
                  <c:v>Scunthorpe General Hospital (190)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1.456998979451317</c:v>
                </c:pt>
                <c:pt idx="1">
                  <c:v>1.5446468243590097</c:v>
                </c:pt>
                <c:pt idx="2">
                  <c:v>0.84496751831975203</c:v>
                </c:pt>
                <c:pt idx="3">
                  <c:v>1.5092109271902778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Sheet1!$G$2:$G$5</c:f>
              <c:numCache>
                <c:formatCode>0.0;;</c:formatCode>
                <c:ptCount val="4"/>
                <c:pt idx="0">
                  <c:v>8.9545586473331245</c:v>
                </c:pt>
                <c:pt idx="1">
                  <c:v>8.9109293682247035</c:v>
                </c:pt>
                <c:pt idx="2">
                  <c:v>9.570115111290562</c:v>
                </c:pt>
                <c:pt idx="3">
                  <c:v>8.8657808791857384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(222)</c:v>
                </c:pt>
                <c:pt idx="2">
                  <c:v>Goole &amp; District Hospital (Acute) (33)</c:v>
                </c:pt>
                <c:pt idx="3">
                  <c:v>Scunthorpe General Hospital (208)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1.0454413526668755</c:v>
                </c:pt>
                <c:pt idx="1">
                  <c:v>1.0890706317752965</c:v>
                </c:pt>
                <c:pt idx="2">
                  <c:v>0.42988488870943797</c:v>
                </c:pt>
                <c:pt idx="3">
                  <c:v>1.1342191208142616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Sheet1!$G$2:$G$5</c:f>
              <c:numCache>
                <c:formatCode>0.0;;</c:formatCode>
                <c:ptCount val="4"/>
                <c:pt idx="0">
                  <c:v>8.5853492614087745</c:v>
                </c:pt>
                <c:pt idx="1">
                  <c:v>8.4115048070431904</c:v>
                </c:pt>
                <c:pt idx="2">
                  <c:v>9.3927593007231032</c:v>
                </c:pt>
                <c:pt idx="3">
                  <c:v>8.5461430242553753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(220)</c:v>
                </c:pt>
                <c:pt idx="2">
                  <c:v>Goole &amp; District Hospital (Acute) (33)</c:v>
                </c:pt>
                <c:pt idx="3">
                  <c:v>Scunthorpe General Hospital (206)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1.4146507385912255</c:v>
                </c:pt>
                <c:pt idx="1">
                  <c:v>1.5884951929568096</c:v>
                </c:pt>
                <c:pt idx="2">
                  <c:v>0.60724069927689683</c:v>
                </c:pt>
                <c:pt idx="3">
                  <c:v>1.4538569757446247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Sheet1!$G$2:$G$5</c:f>
              <c:numCache>
                <c:formatCode>0.0;;</c:formatCode>
                <c:ptCount val="4"/>
                <c:pt idx="0">
                  <c:v>8.5360862930712695</c:v>
                </c:pt>
                <c:pt idx="1">
                  <c:v>8.2717668368190775</c:v>
                </c:pt>
                <c:pt idx="2">
                  <c:v>9.0878381159857007</c:v>
                </c:pt>
                <c:pt idx="3">
                  <c:v>8.6547707911500442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(436)</c:v>
                </c:pt>
                <c:pt idx="1">
                  <c:v>Diana, Princess Of Wales Hospital (209)</c:v>
                </c:pt>
                <c:pt idx="2">
                  <c:v>Goole &amp; District Hospital (Acute) (31)</c:v>
                </c:pt>
                <c:pt idx="3">
                  <c:v>Scunthorpe General Hospital (196)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1.4639137069287305</c:v>
                </c:pt>
                <c:pt idx="1">
                  <c:v>1.7282331631809225</c:v>
                </c:pt>
                <c:pt idx="2">
                  <c:v>0.91216188401429932</c:v>
                </c:pt>
                <c:pt idx="3">
                  <c:v>1.3452292088499558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Sheet1!$G$2:$G$5</c:f>
              <c:numCache>
                <c:formatCode>0.0;;</c:formatCode>
                <c:ptCount val="4"/>
                <c:pt idx="0">
                  <c:v>9.0124576438734216</c:v>
                </c:pt>
                <c:pt idx="1">
                  <c:v>8.9100122196877258</c:v>
                </c:pt>
                <c:pt idx="2">
                  <c:v>9.465950460656499</c:v>
                </c:pt>
                <c:pt idx="3">
                  <c:v>9.0630123560700895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(462)</c:v>
                </c:pt>
                <c:pt idx="1">
                  <c:v>Diana, Princess Of Wales Hospital (221)</c:v>
                </c:pt>
                <c:pt idx="2">
                  <c:v>Goole &amp; District Hospital (Acute) (33)</c:v>
                </c:pt>
                <c:pt idx="3">
                  <c:v>Scunthorpe General Hospital (208)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0.98754235612657837</c:v>
                </c:pt>
                <c:pt idx="1">
                  <c:v>1.0899877803122742</c:v>
                </c:pt>
                <c:pt idx="2">
                  <c:v>0.53404953934350097</c:v>
                </c:pt>
                <c:pt idx="3">
                  <c:v>0.93698764392991052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Sheet1!$G$2:$G$5</c:f>
              <c:numCache>
                <c:formatCode>0.0;;</c:formatCode>
                <c:ptCount val="4"/>
                <c:pt idx="0">
                  <c:v>8.8832115081126215</c:v>
                </c:pt>
                <c:pt idx="1">
                  <c:v>8.7885594551912494</c:v>
                </c:pt>
                <c:pt idx="2">
                  <c:v>9.2563242247589947</c:v>
                </c:pt>
                <c:pt idx="3">
                  <c:v>8.8979052242005441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(221)</c:v>
                </c:pt>
                <c:pt idx="2">
                  <c:v>Goole &amp; District Hospital (Acute) (33)</c:v>
                </c:pt>
                <c:pt idx="3">
                  <c:v>Scunthorpe General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1.1167884918873785</c:v>
                </c:pt>
                <c:pt idx="1">
                  <c:v>1.2114405448087506</c:v>
                </c:pt>
                <c:pt idx="2">
                  <c:v>0.74367577524100525</c:v>
                </c:pt>
                <c:pt idx="3">
                  <c:v>1.1020947757994559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Sheet1!$G$2:$G$5</c:f>
              <c:numCache>
                <c:formatCode>0.0;;</c:formatCode>
                <c:ptCount val="4"/>
                <c:pt idx="0">
                  <c:v>7.6161430554840024</c:v>
                </c:pt>
                <c:pt idx="1">
                  <c:v>7.4723283737471373</c:v>
                </c:pt>
                <c:pt idx="2">
                  <c:v>0</c:v>
                </c:pt>
                <c:pt idx="3">
                  <c:v>7.4399901906612458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Sheet1!$I$2:$I$5</c:f>
              <c:numCache>
                <c:formatCode>0.0;;</c:formatCode>
                <c:ptCount val="4"/>
                <c:pt idx="0">
                  <c:v>0</c:v>
                </c:pt>
                <c:pt idx="1">
                  <c:v>0</c:v>
                </c:pt>
                <c:pt idx="2">
                  <c:v>8.9331529407882009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(459)</c:v>
                </c:pt>
                <c:pt idx="1">
                  <c:v>Diana, Princess Of Wales Hospital (222)</c:v>
                </c:pt>
                <c:pt idx="2">
                  <c:v>Goole &amp; District Hospital (Acute) (32)</c:v>
                </c:pt>
                <c:pt idx="3">
                  <c:v>Scunthorpe General Hospital (205)</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2.3838569445159976</c:v>
                </c:pt>
                <c:pt idx="1">
                  <c:v>2.5276716262528627</c:v>
                </c:pt>
                <c:pt idx="2">
                  <c:v>1.0668470592117991</c:v>
                </c:pt>
                <c:pt idx="3">
                  <c:v>2.5600098093387542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Sheet1!$G$2:$G$5</c:f>
              <c:numCache>
                <c:formatCode>0.0;;</c:formatCode>
                <c:ptCount val="4"/>
                <c:pt idx="0">
                  <c:v>7.6481637593983924</c:v>
                </c:pt>
                <c:pt idx="1">
                  <c:v>7.8047136417725769</c:v>
                </c:pt>
                <c:pt idx="2">
                  <c:v>0</c:v>
                </c:pt>
                <c:pt idx="3">
                  <c:v>7.2690982512216653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Diana, Princess Of Wales Hospital (201)</c:v>
                </c:pt>
                <c:pt idx="2">
                  <c:v>Goole &amp; District Hospital (Acute) (-)</c:v>
                </c:pt>
                <c:pt idx="3">
                  <c:v>Scunthorpe General Hospital (192)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2.3518362406016076</c:v>
                </c:pt>
                <c:pt idx="1">
                  <c:v>2.1952863582274231</c:v>
                </c:pt>
                <c:pt idx="2">
                  <c:v>0</c:v>
                </c:pt>
                <c:pt idx="3">
                  <c:v>2.7309017487783347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Sheet1!$F$2:$F$5</c:f>
              <c:numCache>
                <c:formatCode>0.0;;</c:formatCode>
                <c:ptCount val="4"/>
                <c:pt idx="0">
                  <c:v>0</c:v>
                </c:pt>
                <c:pt idx="1">
                  <c:v>0</c:v>
                </c:pt>
                <c:pt idx="2">
                  <c:v>0</c:v>
                </c:pt>
                <c:pt idx="3">
                  <c:v>6.7078276564835022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Sheet1!$G$2:$G$5</c:f>
              <c:numCache>
                <c:formatCode>0.0;;</c:formatCode>
                <c:ptCount val="4"/>
                <c:pt idx="0">
                  <c:v>7.1612444565035451</c:v>
                </c:pt>
                <c:pt idx="1">
                  <c:v>7.38241712611135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Sheet1!$H$2:$H$5</c:f>
              <c:numCache>
                <c:formatCode>0.0;;</c:formatCode>
                <c:ptCount val="4"/>
                <c:pt idx="0">
                  <c:v>0</c:v>
                </c:pt>
                <c:pt idx="1">
                  <c:v>0</c:v>
                </c:pt>
                <c:pt idx="2">
                  <c:v>8.3688437563658589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(211)</c:v>
                </c:pt>
                <c:pt idx="2">
                  <c:v>Goole &amp; District Hospital (Acute) (30)</c:v>
                </c:pt>
                <c:pt idx="3">
                  <c:v>Scunthorpe General Hospital (200)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2.8387555434964549</c:v>
                </c:pt>
                <c:pt idx="1">
                  <c:v>2.61758287388865</c:v>
                </c:pt>
                <c:pt idx="2">
                  <c:v>1.6311562436341411</c:v>
                </c:pt>
                <c:pt idx="3">
                  <c:v>3.2921723435164978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6.3548761157414457</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Sheet1!$G$2:$G$5</c:f>
              <c:numCache>
                <c:formatCode>0.0;;</c:formatCode>
                <c:ptCount val="4"/>
                <c:pt idx="0">
                  <c:v>8.7831450702183922</c:v>
                </c:pt>
                <c:pt idx="1">
                  <c:v>9.0018373762901778</c:v>
                </c:pt>
                <c:pt idx="2">
                  <c:v>9.214045379364503</c:v>
                </c:pt>
                <c:pt idx="3">
                  <c:v>8.5721504899887666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(455)</c:v>
                </c:pt>
                <c:pt idx="1">
                  <c:v>Diana, Princess Of Wales Hospital (220)</c:v>
                </c:pt>
                <c:pt idx="2">
                  <c:v>Goole &amp; District Hospital (Acute) (33)</c:v>
                </c:pt>
                <c:pt idx="3">
                  <c:v>Scunthorpe General Hospital (202)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1.2168549297816078</c:v>
                </c:pt>
                <c:pt idx="1">
                  <c:v>0.99816262370982223</c:v>
                </c:pt>
                <c:pt idx="2">
                  <c:v>0.78595462063549704</c:v>
                </c:pt>
                <c:pt idx="3">
                  <c:v>1.4278495100112334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Sheet1!$G$2:$G$5</c:f>
              <c:numCache>
                <c:formatCode>0.0;;</c:formatCode>
                <c:ptCount val="4"/>
                <c:pt idx="0">
                  <c:v>7.6365547150090034</c:v>
                </c:pt>
                <c:pt idx="1">
                  <c:v>7.5228562957417893</c:v>
                </c:pt>
                <c:pt idx="2">
                  <c:v>0</c:v>
                </c:pt>
                <c:pt idx="3">
                  <c:v>7.490981020879028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Sheet1!$I$2:$I$5</c:f>
              <c:numCache>
                <c:formatCode>0.0;;</c:formatCode>
                <c:ptCount val="4"/>
                <c:pt idx="0">
                  <c:v>0</c:v>
                </c:pt>
                <c:pt idx="1">
                  <c:v>0</c:v>
                </c:pt>
                <c:pt idx="2">
                  <c:v>9.064732644227588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(400)</c:v>
                </c:pt>
                <c:pt idx="1">
                  <c:v>Diana, Princess Of Wales Hospital (188)</c:v>
                </c:pt>
                <c:pt idx="2">
                  <c:v>Goole &amp; District Hospital (Acute) (30)</c:v>
                </c:pt>
                <c:pt idx="3">
                  <c:v>Scunthorpe General Hospital (182)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2.3634452849909966</c:v>
                </c:pt>
                <c:pt idx="1">
                  <c:v>2.4771437042582107</c:v>
                </c:pt>
                <c:pt idx="2">
                  <c:v>0.93526735577241205</c:v>
                </c:pt>
                <c:pt idx="3">
                  <c:v>2.509018979120972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Sheet1!$G$2:$G$5</c:f>
              <c:numCache>
                <c:formatCode>0.0;;</c:formatCode>
                <c:ptCount val="4"/>
                <c:pt idx="0">
                  <c:v>9.5621560802308192</c:v>
                </c:pt>
                <c:pt idx="1">
                  <c:v>9.5240813365813946</c:v>
                </c:pt>
                <c:pt idx="2">
                  <c:v>0</c:v>
                </c:pt>
                <c:pt idx="3">
                  <c:v>9.52979214586904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(221)</c:v>
                </c:pt>
                <c:pt idx="2">
                  <c:v>Goole &amp; District Hospital (Acute) (32)</c:v>
                </c:pt>
                <c:pt idx="3">
                  <c:v>Scunthorpe General Hospital (204)</c:v>
                </c:pt>
              </c:strCache>
            </c:strRef>
          </c:cat>
          <c:val>
            <c:numRef>
              <c:f>Sheet1!$J$2:$J$5</c:f>
              <c:numCache>
                <c:formatCode>0.0;;</c:formatCode>
                <c:ptCount val="4"/>
                <c:pt idx="0">
                  <c:v>0</c:v>
                </c:pt>
                <c:pt idx="1">
                  <c:v>0</c:v>
                </c:pt>
                <c:pt idx="2">
                  <c:v>10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0.4378439197691808</c:v>
                </c:pt>
                <c:pt idx="1">
                  <c:v>0.47591866341860545</c:v>
                </c:pt>
                <c:pt idx="2">
                  <c:v>0</c:v>
                </c:pt>
                <c:pt idx="3">
                  <c:v>0.47020785413096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Sheet1!$G$2:$G$5</c:f>
              <c:numCache>
                <c:formatCode>0.0;;</c:formatCode>
                <c:ptCount val="4"/>
                <c:pt idx="0">
                  <c:v>8.7194921310725899</c:v>
                </c:pt>
                <c:pt idx="1">
                  <c:v>8.6017405133006193</c:v>
                </c:pt>
                <c:pt idx="2">
                  <c:v>0</c:v>
                </c:pt>
                <c:pt idx="3">
                  <c:v>8.7152547546784334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(395)</c:v>
                </c:pt>
                <c:pt idx="1">
                  <c:v>Diana, Princess Of Wales Hospital (182)</c:v>
                </c:pt>
                <c:pt idx="2">
                  <c:v>Goole &amp; District Hospital (Acute) (32)</c:v>
                </c:pt>
                <c:pt idx="3">
                  <c:v>Scunthorpe General Hospital (181)</c:v>
                </c:pt>
              </c:strCache>
            </c:strRef>
          </c:cat>
          <c:val>
            <c:numRef>
              <c:f>Sheet1!$J$2:$J$5</c:f>
              <c:numCache>
                <c:formatCode>0.0;;</c:formatCode>
                <c:ptCount val="4"/>
                <c:pt idx="0">
                  <c:v>0</c:v>
                </c:pt>
                <c:pt idx="1">
                  <c:v>0</c:v>
                </c:pt>
                <c:pt idx="2">
                  <c:v>9.7404117369179364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1.2805078689274101</c:v>
                </c:pt>
                <c:pt idx="1">
                  <c:v>1.3982594866993807</c:v>
                </c:pt>
                <c:pt idx="2">
                  <c:v>0.25958826308206362</c:v>
                </c:pt>
                <c:pt idx="3">
                  <c:v>1.2847452453215666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Sheet1!$F$2:$F$5</c:f>
              <c:numCache>
                <c:formatCode>0.0;;</c:formatCode>
                <c:ptCount val="4"/>
                <c:pt idx="0">
                  <c:v>0</c:v>
                </c:pt>
                <c:pt idx="1">
                  <c:v>7.8110457847467218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Sheet1!$G$2:$G$5</c:f>
              <c:numCache>
                <c:formatCode>0.0;;</c:formatCode>
                <c:ptCount val="4"/>
                <c:pt idx="0">
                  <c:v>8.0414574156423679</c:v>
                </c:pt>
                <c:pt idx="1">
                  <c:v>0</c:v>
                </c:pt>
                <c:pt idx="2">
                  <c:v>9.0565816095559395</c:v>
                </c:pt>
                <c:pt idx="3">
                  <c:v>8.1071136429746886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Diana, Princess Of Wales Hospital (200)</c:v>
                </c:pt>
                <c:pt idx="2">
                  <c:v>Goole &amp; District Hospital (Acute) (33)</c:v>
                </c:pt>
                <c:pt idx="3">
                  <c:v>Scunthorpe General Hospital (187)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1.9585425843576321</c:v>
                </c:pt>
                <c:pt idx="1">
                  <c:v>2.1889542152532782</c:v>
                </c:pt>
                <c:pt idx="2">
                  <c:v>0.94341839044406051</c:v>
                </c:pt>
                <c:pt idx="3">
                  <c:v>1.8928863570253114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Sheet1!$D$2:$D$5</c:f>
              <c:numCache>
                <c:formatCode>0.0;;</c:formatCode>
                <c:ptCount val="4"/>
                <c:pt idx="0">
                  <c:v>6.6574681580945603</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c:v>
                </c:pt>
                <c:pt idx="1">
                  <c:v>Diana, Princess Of Wales Hospital (-)</c:v>
                </c:pt>
                <c:pt idx="2">
                  <c:v>Goole &amp; District Hospital (Acute) (-)</c:v>
                </c:pt>
                <c:pt idx="3">
                  <c:v>Scunthorpe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Sheet1!$D$2:$D$5</c:f>
              <c:numCache>
                <c:formatCode>0.0;;</c:formatCode>
                <c:ptCount val="4"/>
                <c:pt idx="0">
                  <c:v>9.1531505657399226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c:v>
                </c:pt>
                <c:pt idx="1">
                  <c:v>Diana, Princess Of Wales Hospital (-)</c:v>
                </c:pt>
                <c:pt idx="2">
                  <c:v>Goole &amp; District Hospital (Acute) (-)</c:v>
                </c:pt>
                <c:pt idx="3">
                  <c:v>Scunthorpe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Sheet1!$D$2:$D$5</c:f>
              <c:numCache>
                <c:formatCode>0.0;;</c:formatCode>
                <c:ptCount val="4"/>
                <c:pt idx="0">
                  <c:v>7.8338279630065726</c:v>
                </c:pt>
                <c:pt idx="1">
                  <c:v>7.6503015342144476</c:v>
                </c:pt>
                <c:pt idx="2">
                  <c:v>0</c:v>
                </c:pt>
                <c:pt idx="3">
                  <c:v>8.3329261413548252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(82)</c:v>
                </c:pt>
                <c:pt idx="1">
                  <c:v>Diana, Princess Of Wales Hospital (36)</c:v>
                </c:pt>
                <c:pt idx="2">
                  <c:v>Goole &amp; District Hospital (Acute) (-)</c:v>
                </c:pt>
                <c:pt idx="3">
                  <c:v>Scunthorpe General Hospital (39)</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Sheet1!$D$2:$D$5</c:f>
              <c:numCache>
                <c:formatCode>0.0;;</c:formatCode>
                <c:ptCount val="4"/>
                <c:pt idx="0">
                  <c:v>8.5415402157377809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(59)</c:v>
                </c:pt>
                <c:pt idx="1">
                  <c:v>Diana, Princess Of Wales Hospital (-)</c:v>
                </c:pt>
                <c:pt idx="2">
                  <c:v>Goole &amp; District Hospital (Acute) (-)</c:v>
                </c:pt>
                <c:pt idx="3">
                  <c:v>Scunthorpe General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Sheet1!$G$2:$G$5</c:f>
              <c:numCache>
                <c:formatCode>0.0;;</c:formatCode>
                <c:ptCount val="4"/>
                <c:pt idx="0">
                  <c:v>6.8893396049208064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(52)</c:v>
                </c:pt>
                <c:pt idx="1">
                  <c:v>Diana, Princess Of Wales Hospital (-)</c:v>
                </c:pt>
                <c:pt idx="2">
                  <c:v>Goole &amp; District Hospital (Acute) (-)</c:v>
                </c:pt>
                <c:pt idx="3">
                  <c:v>Scunthorpe General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3.1106603950791936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0.24639929356180712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0.67288101670401002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0.18759419664469057</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1.9584566950177837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0.18759419664469057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0.67288101670401002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0.53359011972765646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5.4817763212762376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Sheet1!$G$2:$G$5</c:f>
              <c:numCache>
                <c:formatCode>0.0;;</c:formatCode>
                <c:ptCount val="4"/>
                <c:pt idx="0">
                  <c:v>7.1648554499042909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(51)</c:v>
                </c:pt>
                <c:pt idx="1">
                  <c:v>Diana, Princess Of Wales Hospital (-)</c:v>
                </c:pt>
                <c:pt idx="2">
                  <c:v>Goole &amp; District Hospital (Acute) (-)</c:v>
                </c:pt>
                <c:pt idx="3">
                  <c:v>Scunthorpe General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2.8351445500957091</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Sheet1!$E$2:$E$5</c:f>
              <c:numCache>
                <c:formatCode>0.0;;</c:formatCode>
                <c:ptCount val="4"/>
                <c:pt idx="0">
                  <c:v>0</c:v>
                </c:pt>
                <c:pt idx="1">
                  <c:v>0</c:v>
                </c:pt>
                <c:pt idx="2">
                  <c:v>0</c:v>
                </c:pt>
                <c:pt idx="3">
                  <c:v>5.7930115319446047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Sheet1!$G$2:$G$5</c:f>
              <c:numCache>
                <c:formatCode>0.0;;</c:formatCode>
                <c:ptCount val="4"/>
                <c:pt idx="0">
                  <c:v>6.330342303155529</c:v>
                </c:pt>
                <c:pt idx="1">
                  <c:v>6.4705624048124779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Sheet1!$I$2:$I$5</c:f>
              <c:numCache>
                <c:formatCode>0.0;;</c:formatCode>
                <c:ptCount val="4"/>
                <c:pt idx="0">
                  <c:v>0</c:v>
                </c:pt>
                <c:pt idx="1">
                  <c:v>0</c:v>
                </c:pt>
                <c:pt idx="2">
                  <c:v>7.830594285416022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(448)</c:v>
                </c:pt>
                <c:pt idx="1">
                  <c:v>Diana, Princess Of Wales Hospital (217)</c:v>
                </c:pt>
                <c:pt idx="2">
                  <c:v>Goole &amp; District Hospital (Acute) (32)</c:v>
                </c:pt>
                <c:pt idx="3">
                  <c:v>Scunthorpe General Hospital (199)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3.669657696844471</c:v>
                </c:pt>
                <c:pt idx="1">
                  <c:v>3.5294375951875221</c:v>
                </c:pt>
                <c:pt idx="2">
                  <c:v>2.169405714583978</c:v>
                </c:pt>
                <c:pt idx="3">
                  <c:v>4.2069884680553953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Sheet1!$F$2:$F$5</c:f>
              <c:numCache>
                <c:formatCode>0.0;;</c:formatCode>
                <c:ptCount val="4"/>
                <c:pt idx="0">
                  <c:v>0</c:v>
                </c:pt>
                <c:pt idx="1">
                  <c:v>0</c:v>
                </c:pt>
                <c:pt idx="2">
                  <c:v>0</c:v>
                </c:pt>
                <c:pt idx="3">
                  <c:v>4.8543550619391143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Sheet1!$G$2:$G$5</c:f>
              <c:numCache>
                <c:formatCode>0.0;;</c:formatCode>
                <c:ptCount val="4"/>
                <c:pt idx="0">
                  <c:v>5.3134778858328353</c:v>
                </c:pt>
                <c:pt idx="1">
                  <c:v>5.4017189045691101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(324)</c:v>
                </c:pt>
                <c:pt idx="1">
                  <c:v>Diana, Princess Of Wales Hospital (160)</c:v>
                </c:pt>
                <c:pt idx="2">
                  <c:v>Goole &amp; District Hospital (Acute) (-)</c:v>
                </c:pt>
                <c:pt idx="3">
                  <c:v>Scunthorpe General Hospital (140)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4.6865221141671647</c:v>
                </c:pt>
                <c:pt idx="1">
                  <c:v>4.5982810954308899</c:v>
                </c:pt>
                <c:pt idx="2">
                  <c:v>0</c:v>
                </c:pt>
                <c:pt idx="3">
                  <c:v>5.1456449380608857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Sheet1!$G$2:$G$5</c:f>
              <c:numCache>
                <c:formatCode>0.0;;</c:formatCode>
                <c:ptCount val="4"/>
                <c:pt idx="0">
                  <c:v>8.4483954540857322</c:v>
                </c:pt>
                <c:pt idx="1">
                  <c:v>8.0037021486071129</c:v>
                </c:pt>
                <c:pt idx="2">
                  <c:v>0</c:v>
                </c:pt>
                <c:pt idx="3">
                  <c:v>8.3212364175921145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(176)</c:v>
                </c:pt>
                <c:pt idx="1">
                  <c:v>Diana, Princess Of Wales Hospital (82)</c:v>
                </c:pt>
                <c:pt idx="2">
                  <c:v>Goole &amp; District Hospital (Acute) (-)</c:v>
                </c:pt>
                <c:pt idx="3">
                  <c:v>Scunthorpe General Hospital (71)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1.5516045459142678</c:v>
                </c:pt>
                <c:pt idx="1">
                  <c:v>1.9962978513928871</c:v>
                </c:pt>
                <c:pt idx="2">
                  <c:v>0</c:v>
                </c:pt>
                <c:pt idx="3">
                  <c:v>1.6787635824078855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Sheet1!$G$2:$G$5</c:f>
              <c:numCache>
                <c:formatCode>0.0;;</c:formatCode>
                <c:ptCount val="4"/>
                <c:pt idx="0">
                  <c:v>6.5823303219973308</c:v>
                </c:pt>
                <c:pt idx="1">
                  <c:v>6.6387290791954383</c:v>
                </c:pt>
                <c:pt idx="2">
                  <c:v>7.1888072094438202</c:v>
                </c:pt>
                <c:pt idx="3">
                  <c:v>6.3674773002345857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(224)</c:v>
                </c:pt>
                <c:pt idx="2">
                  <c:v>Goole &amp; District Hospital (Acute) (33)</c:v>
                </c:pt>
                <c:pt idx="3">
                  <c:v>Scunthorpe General Hospital (206)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3.4176696780026692</c:v>
                </c:pt>
                <c:pt idx="1">
                  <c:v>3.3612709208045617</c:v>
                </c:pt>
                <c:pt idx="2">
                  <c:v>2.8111927905561798</c:v>
                </c:pt>
                <c:pt idx="3">
                  <c:v>3.6325226997654143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Sheet1!$E$2:$E$5</c:f>
              <c:numCache>
                <c:formatCode>0.0;;</c:formatCode>
                <c:ptCount val="4"/>
                <c:pt idx="0">
                  <c:v>0</c:v>
                </c:pt>
                <c:pt idx="1">
                  <c:v>0</c:v>
                </c:pt>
                <c:pt idx="2">
                  <c:v>0</c:v>
                </c:pt>
                <c:pt idx="3">
                  <c:v>7.3064008721089824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Sheet1!$G$2:$G$5</c:f>
              <c:numCache>
                <c:formatCode>0.0;;</c:formatCode>
                <c:ptCount val="4"/>
                <c:pt idx="0">
                  <c:v>7.6328611928423484</c:v>
                </c:pt>
                <c:pt idx="1">
                  <c:v>7.707610288610554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Sheet1!$H$2:$H$5</c:f>
              <c:numCache>
                <c:formatCode>0.0;;</c:formatCode>
                <c:ptCount val="4"/>
                <c:pt idx="0">
                  <c:v>0</c:v>
                </c:pt>
                <c:pt idx="1">
                  <c:v>0</c:v>
                </c:pt>
                <c:pt idx="2">
                  <c:v>9.2850639933095493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(437)</c:v>
                </c:pt>
                <c:pt idx="1">
                  <c:v>Diana, Princess Of Wales Hospital (211)</c:v>
                </c:pt>
                <c:pt idx="2">
                  <c:v>Goole &amp; District Hospital (Acute) (30)</c:v>
                </c:pt>
                <c:pt idx="3">
                  <c:v>Scunthorpe General Hospital (196)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2.3671388071576516</c:v>
                </c:pt>
                <c:pt idx="1">
                  <c:v>2.292389711389446</c:v>
                </c:pt>
                <c:pt idx="2">
                  <c:v>0.71493600669045065</c:v>
                </c:pt>
                <c:pt idx="3">
                  <c:v>2.6935991278910176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Sheet1!$E$2:$E$5</c:f>
              <c:numCache>
                <c:formatCode>0.0;;</c:formatCode>
                <c:ptCount val="4"/>
                <c:pt idx="0">
                  <c:v>0</c:v>
                </c:pt>
                <c:pt idx="1">
                  <c:v>0</c:v>
                </c:pt>
                <c:pt idx="2">
                  <c:v>0</c:v>
                </c:pt>
                <c:pt idx="3">
                  <c:v>8.4843544652732312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Sheet1!$G$2:$G$5</c:f>
              <c:numCache>
                <c:formatCode>0.0;;</c:formatCode>
                <c:ptCount val="4"/>
                <c:pt idx="0">
                  <c:v>8.9068460944803576</c:v>
                </c:pt>
                <c:pt idx="1">
                  <c:v>9.1486809406353515</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Diana, Princess Of Wales Hospital (164)</c:v>
                </c:pt>
                <c:pt idx="2">
                  <c:v>Goole &amp; District Hospital (Acute) (-)</c:v>
                </c:pt>
                <c:pt idx="3">
                  <c:v>Scunthorpe General Hospital (138)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1.0931539055196424</c:v>
                </c:pt>
                <c:pt idx="1">
                  <c:v>0.85131905936464847</c:v>
                </c:pt>
                <c:pt idx="2">
                  <c:v>0</c:v>
                </c:pt>
                <c:pt idx="3">
                  <c:v>1.5156455347267688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Sheet1!$E$2:$E$5</c:f>
              <c:numCache>
                <c:formatCode>0.0;;</c:formatCode>
                <c:ptCount val="4"/>
                <c:pt idx="0">
                  <c:v>0</c:v>
                </c:pt>
                <c:pt idx="1">
                  <c:v>3.7399201669853319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Sheet1!$G$2:$G$5</c:f>
              <c:numCache>
                <c:formatCode>0.0;;</c:formatCode>
                <c:ptCount val="4"/>
                <c:pt idx="0">
                  <c:v>4.0070769738428123</c:v>
                </c:pt>
                <c:pt idx="1">
                  <c:v>0</c:v>
                </c:pt>
                <c:pt idx="2">
                  <c:v>0</c:v>
                </c:pt>
                <c:pt idx="3">
                  <c:v>4.0373736800093303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(359)</c:v>
                </c:pt>
                <c:pt idx="1">
                  <c:v>Diana, Princess Of Wales Hospital (173)</c:v>
                </c:pt>
                <c:pt idx="2">
                  <c:v>Goole &amp; District Hospital (Acute) (-)</c:v>
                </c:pt>
                <c:pt idx="3">
                  <c:v>Scunthorpe General Hospital (158)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5.9929230261571877</c:v>
                </c:pt>
                <c:pt idx="1">
                  <c:v>6.2600798330146681</c:v>
                </c:pt>
                <c:pt idx="2">
                  <c:v>0</c:v>
                </c:pt>
                <c:pt idx="3">
                  <c:v>5.9626263199906697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Sheet1!$G$2:$G$5</c:f>
              <c:numCache>
                <c:formatCode>0.0;;</c:formatCode>
                <c:ptCount val="4"/>
                <c:pt idx="0">
                  <c:v>6.4691481945675324</c:v>
                </c:pt>
                <c:pt idx="1">
                  <c:v>6.1115144307416474</c:v>
                </c:pt>
                <c:pt idx="2">
                  <c:v>0</c:v>
                </c:pt>
                <c:pt idx="3">
                  <c:v>6.5755431408668539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Sheet1!$I$2:$I$5</c:f>
              <c:numCache>
                <c:formatCode>0.0;;</c:formatCode>
                <c:ptCount val="4"/>
                <c:pt idx="0">
                  <c:v>0</c:v>
                </c:pt>
                <c:pt idx="1">
                  <c:v>0</c:v>
                </c:pt>
                <c:pt idx="2">
                  <c:v>8.1072519861478902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(402)</c:v>
                </c:pt>
                <c:pt idx="1">
                  <c:v>Diana, Princess Of Wales Hospital (190)</c:v>
                </c:pt>
                <c:pt idx="2">
                  <c:v>Goole &amp; District Hospital (Acute) (30)</c:v>
                </c:pt>
                <c:pt idx="3">
                  <c:v>Scunthorpe General Hospital (182)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3.5308518054324676</c:v>
                </c:pt>
                <c:pt idx="1">
                  <c:v>3.8884855692583526</c:v>
                </c:pt>
                <c:pt idx="2">
                  <c:v>1.8927480138521098</c:v>
                </c:pt>
                <c:pt idx="3">
                  <c:v>3.4244568591331461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Sheet1!$G$2:$G$5</c:f>
              <c:numCache>
                <c:formatCode>0.0;;</c:formatCode>
                <c:ptCount val="4"/>
                <c:pt idx="0">
                  <c:v>7.1473925836537697</c:v>
                </c:pt>
                <c:pt idx="1">
                  <c:v>7.076814894881525</c:v>
                </c:pt>
                <c:pt idx="2">
                  <c:v>0</c:v>
                </c:pt>
                <c:pt idx="3">
                  <c:v>7.0337906089939599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(419)</c:v>
                </c:pt>
                <c:pt idx="1">
                  <c:v>Diana, Princess Of Wales Hospital (204)</c:v>
                </c:pt>
                <c:pt idx="2">
                  <c:v>Goole &amp; District Hospital (Acute) (-)</c:v>
                </c:pt>
                <c:pt idx="3">
                  <c:v>Scunthorpe General Hospital (186)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2.8526074163462303</c:v>
                </c:pt>
                <c:pt idx="1">
                  <c:v>2.923185105118475</c:v>
                </c:pt>
                <c:pt idx="2">
                  <c:v>0</c:v>
                </c:pt>
                <c:pt idx="3">
                  <c:v>2.9662093910060401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0.15773499295010485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0.59050396195992683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0.16462808967622866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1.7186938091963775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0.16462808967622866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0.59050396195992771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1.1373481967753403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6.700328115391204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Sheet1!$E$2:$E$5</c:f>
              <c:numCache>
                <c:formatCode>0.0;;</c:formatCode>
                <c:ptCount val="4"/>
                <c:pt idx="0">
                  <c:v>0</c:v>
                </c:pt>
                <c:pt idx="1">
                  <c:v>7.0461381246899331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Sheet1!$G$2:$G$5</c:f>
              <c:numCache>
                <c:formatCode>0.0;;</c:formatCode>
                <c:ptCount val="4"/>
                <c:pt idx="0">
                  <c:v>7.7318618617068786</c:v>
                </c:pt>
                <c:pt idx="1">
                  <c:v>0</c:v>
                </c:pt>
                <c:pt idx="2">
                  <c:v>0</c:v>
                </c:pt>
                <c:pt idx="3">
                  <c:v>8.0327058353978948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(258)</c:v>
                </c:pt>
                <c:pt idx="1">
                  <c:v>Diana, Princess Of Wales Hospital (124)</c:v>
                </c:pt>
                <c:pt idx="2">
                  <c:v>Goole &amp; District Hospital (Acute) (-)</c:v>
                </c:pt>
                <c:pt idx="3">
                  <c:v>Scunthorpe General Hospital (112)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2.2681381382931214</c:v>
                </c:pt>
                <c:pt idx="1">
                  <c:v>2.9538618753100669</c:v>
                </c:pt>
                <c:pt idx="2">
                  <c:v>0</c:v>
                </c:pt>
                <c:pt idx="3">
                  <c:v>1.9672941646021052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Sheet1!$G$2:$G$5</c:f>
              <c:numCache>
                <c:formatCode>0.0;;</c:formatCode>
                <c:ptCount val="4"/>
                <c:pt idx="0">
                  <c:v>6.3857421688909239</c:v>
                </c:pt>
                <c:pt idx="1">
                  <c:v>5.9151550037627354</c:v>
                </c:pt>
                <c:pt idx="2">
                  <c:v>0</c:v>
                </c:pt>
                <c:pt idx="3">
                  <c:v>6.7855964524459269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(261)</c:v>
                </c:pt>
                <c:pt idx="1">
                  <c:v>Diana, Princess Of Wales Hospital (130)</c:v>
                </c:pt>
                <c:pt idx="2">
                  <c:v>Goole &amp; District Hospital (Acute) (-)</c:v>
                </c:pt>
                <c:pt idx="3">
                  <c:v>Scunthorpe General Hospital (112)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3.6142578311090761</c:v>
                </c:pt>
                <c:pt idx="1">
                  <c:v>4.0848449962372646</c:v>
                </c:pt>
                <c:pt idx="2">
                  <c:v>0</c:v>
                </c:pt>
                <c:pt idx="3">
                  <c:v>3.2144035475540731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Sheet1!$G$2:$G$5</c:f>
              <c:numCache>
                <c:formatCode>0.0;;</c:formatCode>
                <c:ptCount val="4"/>
                <c:pt idx="0">
                  <c:v>9.0797558641866143</c:v>
                </c:pt>
                <c:pt idx="1">
                  <c:v>9.0114331423135319</c:v>
                </c:pt>
                <c:pt idx="2">
                  <c:v>0</c:v>
                </c:pt>
                <c:pt idx="3">
                  <c:v>9.0365998100891112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(225)</c:v>
                </c:pt>
                <c:pt idx="2">
                  <c:v>Goole &amp; District Hospital (Acute) (32)</c:v>
                </c:pt>
                <c:pt idx="3">
                  <c:v>Scunthorpe General Hospital (203)</c:v>
                </c:pt>
              </c:strCache>
            </c:strRef>
          </c:cat>
          <c:val>
            <c:numRef>
              <c:f>Sheet1!$J$2:$J$5</c:f>
              <c:numCache>
                <c:formatCode>0.0;;</c:formatCode>
                <c:ptCount val="4"/>
                <c:pt idx="0">
                  <c:v>0</c:v>
                </c:pt>
                <c:pt idx="1">
                  <c:v>0</c:v>
                </c:pt>
                <c:pt idx="2">
                  <c:v>9.8515687913640946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0.92024413581338571</c:v>
                </c:pt>
                <c:pt idx="1">
                  <c:v>0.98856685768646813</c:v>
                </c:pt>
                <c:pt idx="2">
                  <c:v>0.14843120863590542</c:v>
                </c:pt>
                <c:pt idx="3">
                  <c:v>0.96340018991088883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Sheet1!$G$2:$G$5</c:f>
              <c:numCache>
                <c:formatCode>0.0;;</c:formatCode>
                <c:ptCount val="4"/>
                <c:pt idx="0">
                  <c:v>9.3122033522152652</c:v>
                </c:pt>
                <c:pt idx="1">
                  <c:v>9.1871461819937714</c:v>
                </c:pt>
                <c:pt idx="2">
                  <c:v>0</c:v>
                </c:pt>
                <c:pt idx="3">
                  <c:v>9.3029620104382662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(457)</c:v>
                </c:pt>
                <c:pt idx="1">
                  <c:v>Diana, Princess Of Wales Hospital (222)</c:v>
                </c:pt>
                <c:pt idx="2">
                  <c:v>Goole &amp; District Hospital (Acute) (33)</c:v>
                </c:pt>
                <c:pt idx="3">
                  <c:v>Scunthorpe General Hospital (202)</c:v>
                </c:pt>
              </c:strCache>
            </c:strRef>
          </c:cat>
          <c:val>
            <c:numRef>
              <c:f>Sheet1!$J$2:$J$5</c:f>
              <c:numCache>
                <c:formatCode>0.0;;</c:formatCode>
                <c:ptCount val="4"/>
                <c:pt idx="0">
                  <c:v>0</c:v>
                </c:pt>
                <c:pt idx="1">
                  <c:v>0</c:v>
                </c:pt>
                <c:pt idx="2">
                  <c:v>10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0.68779664778473482</c:v>
                </c:pt>
                <c:pt idx="1">
                  <c:v>0.81285381800622858</c:v>
                </c:pt>
                <c:pt idx="2">
                  <c:v>0</c:v>
                </c:pt>
                <c:pt idx="3">
                  <c:v>0.6970379895617338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Sheet1!$G$2:$G$5</c:f>
              <c:numCache>
                <c:formatCode>0.0;;</c:formatCode>
                <c:ptCount val="4"/>
                <c:pt idx="0">
                  <c:v>8.1648391787816692</c:v>
                </c:pt>
                <c:pt idx="1">
                  <c:v>8.2395164536968242</c:v>
                </c:pt>
                <c:pt idx="2">
                  <c:v>0</c:v>
                </c:pt>
                <c:pt idx="3">
                  <c:v>7.8658675937330189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Sheet1!$I$2:$I$5</c:f>
              <c:numCache>
                <c:formatCode>0.0;;</c:formatCode>
                <c:ptCount val="4"/>
                <c:pt idx="0">
                  <c:v>0</c:v>
                </c:pt>
                <c:pt idx="1">
                  <c:v>0</c:v>
                </c:pt>
                <c:pt idx="2">
                  <c:v>9.133069163543901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(460)</c:v>
                </c:pt>
                <c:pt idx="1">
                  <c:v>Diana, Princess Of Wales Hospital (221)</c:v>
                </c:pt>
                <c:pt idx="2">
                  <c:v>Goole &amp; District Hospital (Acute) (33)</c:v>
                </c:pt>
                <c:pt idx="3">
                  <c:v>Scunthorpe General Hospital (206)</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1.8351608212183308</c:v>
                </c:pt>
                <c:pt idx="1">
                  <c:v>1.7604835463031758</c:v>
                </c:pt>
                <c:pt idx="2">
                  <c:v>0.86693083645609903</c:v>
                </c:pt>
                <c:pt idx="3">
                  <c:v>2.1341324062669811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6.3986452244765362</c:v>
                </c:pt>
                <c:pt idx="1">
                  <c:v>6.2082346043229863</c:v>
                </c:pt>
                <c:pt idx="2">
                  <c:v>6.3542730720948448</c:v>
                </c:pt>
                <c:pt idx="3">
                  <c:v>6.7050104713140808</c:v>
                </c:pt>
                <c:pt idx="4">
                  <c:v>6.700328115391204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6.5254604517914476</c:v>
                </c:pt>
                <c:pt idx="1">
                  <c:v>6.8462370672239006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8.4468984837275194</c:v>
                </c:pt>
                <c:pt idx="1">
                  <c:v>8.247586318006416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8.3189409267419752</c:v>
                </c:pt>
                <c:pt idx="1">
                  <c:v>8.6241955722801187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9.238818884023237</c:v>
                </c:pt>
                <c:pt idx="1">
                  <c:v>9.1577731608012254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8.241177408044642E-3</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0.49866472384372607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0.13902399672787968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1.4513907254579888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0.1390239967278788</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0.49866472384372784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0.22169755234661004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6.9551589004010541</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3.7518019936985381</c:v>
                </c:pt>
                <c:pt idx="1">
                  <c:v>3.8852639828974591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7.1858545168088082</c:v>
                </c:pt>
                <c:pt idx="1">
                  <c:v>6.2239820376685646</c:v>
                </c:pt>
                <c:pt idx="2">
                  <c:v>6.5547504972258182</c:v>
                </c:pt>
                <c:pt idx="3">
                  <c:v>6.6050626880930983</c:v>
                </c:pt>
                <c:pt idx="4">
                  <c:v>7.5587120323484154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9.0647223892698143</c:v>
                </c:pt>
                <c:pt idx="1">
                  <c:v>8.908611310637518</c:v>
                </c:pt>
                <c:pt idx="2">
                  <c:v>9.1094541899038912</c:v>
                </c:pt>
                <c:pt idx="3">
                  <c:v>8.9592431314276375</c:v>
                </c:pt>
                <c:pt idx="4">
                  <c:v>9.0253531645455514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7.8861777927288754</c:v>
                </c:pt>
                <c:pt idx="1">
                  <c:v>8.3966814103247014</c:v>
                </c:pt>
                <c:pt idx="2">
                  <c:v>8.1835267776284155</c:v>
                </c:pt>
                <c:pt idx="3">
                  <c:v>8.1226402830361035</c:v>
                </c:pt>
                <c:pt idx="4">
                  <c:v>8.1499187115701339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7.4416034330157812</c:v>
                </c:pt>
                <c:pt idx="1">
                  <c:v>8.5669002282638242</c:v>
                </c:pt>
                <c:pt idx="2">
                  <c:v>7.6313530072201834</c:v>
                </c:pt>
                <c:pt idx="3">
                  <c:v>8.3414546112310184</c:v>
                </c:pt>
                <c:pt idx="4">
                  <c:v>8.3067554453933994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9.5489048608598548</c:v>
                </c:pt>
                <c:pt idx="1">
                  <c:v>9.5599556046711367</c:v>
                </c:pt>
                <c:pt idx="2">
                  <c:v>9.6100337902604576</c:v>
                </c:pt>
                <c:pt idx="3">
                  <c:v>9.4338731642998539</c:v>
                </c:pt>
                <c:pt idx="4">
                  <c:v>9.5893666744450865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8.1551502950977923</c:v>
                </c:pt>
                <c:pt idx="1">
                  <c:v>8.3087744211571</c:v>
                </c:pt>
                <c:pt idx="2">
                  <c:v>8.3414595562287026</c:v>
                </c:pt>
                <c:pt idx="3">
                  <c:v>8.2423806347058743</c:v>
                </c:pt>
                <c:pt idx="4">
                  <c:v>8.543001020548683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8.7024563549172509</c:v>
                </c:pt>
                <c:pt idx="1">
                  <c:v>8.9718776459682772</c:v>
                </c:pt>
                <c:pt idx="2">
                  <c:v>8.9090719860614431</c:v>
                </c:pt>
                <c:pt idx="3">
                  <c:v>8.8451334209696721</c:v>
                </c:pt>
                <c:pt idx="4">
                  <c:v>8.9545586473331245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8.1644882736167688</c:v>
                </c:pt>
                <c:pt idx="1">
                  <c:v>8.3403617900905687</c:v>
                </c:pt>
                <c:pt idx="2">
                  <c:v>8.1528268710836258</c:v>
                </c:pt>
                <c:pt idx="3">
                  <c:v>8.2427567554254537</c:v>
                </c:pt>
                <c:pt idx="4">
                  <c:v>8.5853492614087745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8.7053843512915723</c:v>
                </c:pt>
                <c:pt idx="1">
                  <c:v>8.8669195907041942</c:v>
                </c:pt>
                <c:pt idx="2">
                  <c:v>8.8576608784212443</c:v>
                </c:pt>
                <c:pt idx="3">
                  <c:v>8.7163572127195188</c:v>
                </c:pt>
                <c:pt idx="4">
                  <c:v>8.5360862930712695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7.1473954034592779E-2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0.66834144718044364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0.18632859860173046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1.9452440317010584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0.18632859860173046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0.66834144718044364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0.25841061673303223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6.2822411258972899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8.7959358222717654</c:v>
                </c:pt>
                <c:pt idx="1">
                  <c:v>9.1584272596713898</c:v>
                </c:pt>
                <c:pt idx="2">
                  <c:v>9.0029258341877476</c:v>
                </c:pt>
                <c:pt idx="3">
                  <c:v>8.9586959383243361</c:v>
                </c:pt>
                <c:pt idx="4">
                  <c:v>9.0124576438734216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8.4727861142821581</c:v>
                </c:pt>
                <c:pt idx="1">
                  <c:v>8.7019621512762431</c:v>
                </c:pt>
                <c:pt idx="2">
                  <c:v>8.6970830497635667</c:v>
                </c:pt>
                <c:pt idx="3">
                  <c:v>8.6653119696072558</c:v>
                </c:pt>
                <c:pt idx="4">
                  <c:v>8.8832115081126215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7.2824645447475858</c:v>
                </c:pt>
                <c:pt idx="1">
                  <c:v>7.3650673115817256</c:v>
                </c:pt>
                <c:pt idx="2">
                  <c:v>7.144701283808784</c:v>
                </c:pt>
                <c:pt idx="3">
                  <c:v>7.3393740635344917</c:v>
                </c:pt>
                <c:pt idx="4">
                  <c:v>7.6161430554840024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7.4100672352361991</c:v>
                </c:pt>
                <c:pt idx="1">
                  <c:v>7.7266903823241853</c:v>
                </c:pt>
                <c:pt idx="2">
                  <c:v>7.5193444948153321</c:v>
                </c:pt>
                <c:pt idx="3">
                  <c:v>7.6746402837449317</c:v>
                </c:pt>
                <c:pt idx="4">
                  <c:v>7.6481637593983924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6.7634849276239422</c:v>
                </c:pt>
                <c:pt idx="1">
                  <c:v>7.1154565356406367</c:v>
                </c:pt>
                <c:pt idx="2">
                  <c:v>6.9740503795127804</c:v>
                </c:pt>
                <c:pt idx="3">
                  <c:v>7.0781767781421534</c:v>
                </c:pt>
                <c:pt idx="4">
                  <c:v>7.1612444565035451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8.4568303182611668</c:v>
                </c:pt>
                <c:pt idx="1">
                  <c:v>8.6785504046291937</c:v>
                </c:pt>
                <c:pt idx="2">
                  <c:v>8.553635426735946</c:v>
                </c:pt>
                <c:pt idx="3">
                  <c:v>8.7397514425306468</c:v>
                </c:pt>
                <c:pt idx="4">
                  <c:v>8.7831450702183922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7.3746792527817799</c:v>
                </c:pt>
                <c:pt idx="1">
                  <c:v>7.7019586720227222</c:v>
                </c:pt>
                <c:pt idx="2">
                  <c:v>7.5952886943876479</c:v>
                </c:pt>
                <c:pt idx="3">
                  <c:v>7.6336506635580559</c:v>
                </c:pt>
                <c:pt idx="4">
                  <c:v>7.6365547150090034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9.448025308427848</c:v>
                </c:pt>
                <c:pt idx="1">
                  <c:v>9.4736287519122016</c:v>
                </c:pt>
                <c:pt idx="2">
                  <c:v>9.4886106483868762</c:v>
                </c:pt>
                <c:pt idx="3">
                  <c:v>9.5710038254022116</c:v>
                </c:pt>
                <c:pt idx="4">
                  <c:v>9.5621560802308192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8.3980261410451043</c:v>
                </c:pt>
                <c:pt idx="1">
                  <c:v>8.9287828626230095</c:v>
                </c:pt>
                <c:pt idx="2">
                  <c:v>8.7485426669580875</c:v>
                </c:pt>
                <c:pt idx="3">
                  <c:v>8.6001833099984601</c:v>
                </c:pt>
                <c:pt idx="4">
                  <c:v>8.7194921310725899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7.9382513830196819</c:v>
                </c:pt>
                <c:pt idx="1">
                  <c:v>8.1905115907224388</c:v>
                </c:pt>
                <c:pt idx="2">
                  <c:v>8.1472996821053023</c:v>
                </c:pt>
                <c:pt idx="3">
                  <c:v>8.0536153587793819</c:v>
                </c:pt>
                <c:pt idx="4">
                  <c:v>8.0414574156423679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6.6265601723042238</c:v>
                </c:pt>
                <c:pt idx="1">
                  <c:v>7.0677011095256397</c:v>
                </c:pt>
                <c:pt idx="2">
                  <c:v>6.710114367164465</c:v>
                </c:pt>
                <c:pt idx="3">
                  <c:v>6.4154387216225501</c:v>
                </c:pt>
                <c:pt idx="4">
                  <c:v>6.330342303155529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5.1693569862409747</c:v>
                </c:pt>
                <c:pt idx="1">
                  <c:v>4.8579789356238292</c:v>
                </c:pt>
                <c:pt idx="2">
                  <c:v>5.3134778858328353</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8.3069164966589231</c:v>
                </c:pt>
                <c:pt idx="1">
                  <c:v>7.7434679658834842</c:v>
                </c:pt>
                <c:pt idx="2">
                  <c:v>8.3600651497635887</c:v>
                </c:pt>
                <c:pt idx="3">
                  <c:v>7.7586416286471636</c:v>
                </c:pt>
                <c:pt idx="4">
                  <c:v>8.4483954540857322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6.7299212393863206</c:v>
                </c:pt>
                <c:pt idx="1">
                  <c:v>6.8775956929552446</c:v>
                </c:pt>
                <c:pt idx="2">
                  <c:v>6.5374992046051768</c:v>
                </c:pt>
                <c:pt idx="3">
                  <c:v>6.4820793916779023</c:v>
                </c:pt>
                <c:pt idx="4">
                  <c:v>6.5823303219973308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6.4708532963484346</c:v>
                </c:pt>
                <c:pt idx="1">
                  <c:v>8.0946654965060354</c:v>
                </c:pt>
                <c:pt idx="2">
                  <c:v>7.5686915985653451</c:v>
                </c:pt>
                <c:pt idx="3">
                  <c:v>7.3067319412270137</c:v>
                </c:pt>
                <c:pt idx="4">
                  <c:v>7.6328611928423484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8.8921834240195139</c:v>
                </c:pt>
                <c:pt idx="1">
                  <c:v>8.8742699825010281</c:v>
                </c:pt>
                <c:pt idx="2">
                  <c:v>8.7651030321622532</c:v>
                </c:pt>
                <c:pt idx="3">
                  <c:v>8.9068460944803576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4.0190486978749638</c:v>
                </c:pt>
                <c:pt idx="1">
                  <c:v>4.045303020037383</c:v>
                </c:pt>
                <c:pt idx="2">
                  <c:v>3.822762504724071</c:v>
                </c:pt>
                <c:pt idx="3">
                  <c:v>3.6664540132327779</c:v>
                </c:pt>
                <c:pt idx="4">
                  <c:v>4.0070769738428123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5.9089796326935451</c:v>
                </c:pt>
                <c:pt idx="1">
                  <c:v>6.6306691144350252</c:v>
                </c:pt>
                <c:pt idx="2">
                  <c:v>6.4720216573335607</c:v>
                </c:pt>
                <c:pt idx="3">
                  <c:v>6.1209126675194589</c:v>
                </c:pt>
                <c:pt idx="4">
                  <c:v>6.4691481945675324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7.0567163423210468</c:v>
                </c:pt>
                <c:pt idx="1">
                  <c:v>7.4245219248179044</c:v>
                </c:pt>
                <c:pt idx="2">
                  <c:v>7.1916728032288004</c:v>
                </c:pt>
                <c:pt idx="3">
                  <c:v>6.7804135462643504</c:v>
                </c:pt>
                <c:pt idx="4">
                  <c:v>7.1473925836537697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7.5419363765860812</c:v>
                </c:pt>
                <c:pt idx="1">
                  <c:v>7.8017242963880538</c:v>
                </c:pt>
                <c:pt idx="2">
                  <c:v>7.9255179257506931</c:v>
                </c:pt>
                <c:pt idx="3">
                  <c:v>7.2744350910756026</c:v>
                </c:pt>
                <c:pt idx="4">
                  <c:v>7.7318618617068786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8.8993951269500027</c:v>
                </c:pt>
                <c:pt idx="1">
                  <c:v>9.0797558641866143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8.9519330272130677</c:v>
                </c:pt>
                <c:pt idx="1">
                  <c:v>9.1936323173265322</c:v>
                </c:pt>
                <c:pt idx="2">
                  <c:v>9.066450316545609</c:v>
                </c:pt>
                <c:pt idx="3">
                  <c:v>9.0591036156511038</c:v>
                </c:pt>
                <c:pt idx="4">
                  <c:v>9.3122033522152652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7.9499799227686534</c:v>
                </c:pt>
                <c:pt idx="1">
                  <c:v>8.2636569768340102</c:v>
                </c:pt>
                <c:pt idx="2">
                  <c:v>8.1394167862126849</c:v>
                </c:pt>
                <c:pt idx="3">
                  <c:v>8.0303185638247729</c:v>
                </c:pt>
                <c:pt idx="4">
                  <c:v>8.1648391787816692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7.6207316140147254</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0.83181818181818168</c:v>
                </c:pt>
                <c:pt idx="1">
                  <c:v>0.16818181818181821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0.32423454344244318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0.11157445022386225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1.1648213694356624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0.1115744502238627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0.40020603434241764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1.2679755461861024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3.8852639828974591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0.34698160670575717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0.19853092339072731</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5.5348937119733321E-2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0.57783502050209279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5.5348937119733321E-2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7.2421552100996323E-2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9.1577731608012254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0.23646827999432762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0.29385873153550079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8.1925617309663856E-2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0.8552917765226411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8.1925617309664744E-2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0.29385873153549902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0.12459004437153176</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8.6241955722801187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8.6133705887245782E-2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0.28200670414232665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7.8621360684437924E-2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0.82079580796137552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7.8621360684438812E-2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0.28200670414232754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0.34305275516477352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8.247586318006416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8.4160834109733962E-2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0.15499483909707656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1.618124045158007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0.15499483909707656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0.55595048664031754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1.3567473046869658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6.8462370672239006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2.3378034337616427E-2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0.25769756972729319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7.184415575740033E-2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0.75004275376107898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7.184415575740033E-2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0.25769756972729319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0.25309137096024514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9.0253531645455514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0.23156145476650636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0.19307209990245777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2.0156452248428867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0.19307209990245688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0.69252969016736188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0.54684508952697541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7.5587120323484154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8.2248810678577904</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2.3454157782515989E-2</c:v>
                </c:pt>
                <c:pt idx="1">
                  <c:v>8.1023454157782518E-2</c:v>
                </c:pt>
                <c:pt idx="2">
                  <c:v>0.24520255863539439</c:v>
                </c:pt>
                <c:pt idx="3">
                  <c:v>0.65031982942430699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6.0878768617262935E-2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0.17316861508266257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4.8278115185400594E-2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0.50401664656380518</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4.8278115185400594E-2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0.1708479803813443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9.5893666744450865</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0.57453199924189313</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0.18206098328722486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1.9006907356293103</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0.18206098328722398</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0.65303395162307964</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0.36968397717198265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6.6613625478700627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0.22677563767074194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0.40216704409861137</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0.11212116508234882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1.1705289946928366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0.11212116508234793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0.40216704409861137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0.28722874621494121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8.4170019600102677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0.53864632867842843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0.31280864160980215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8.7208710558885016E-2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0.91044651760419626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8.7208710558885016E-2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0.31280864160980215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0.59366322626163281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8.3067554453933994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0.30312886524276994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0.10768706374978265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1.124237608304159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0.10768706374978088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0.38626238038197691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0.46487083344310953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8.1499187115701339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8.694302976430194</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0.20043648138285697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7.4106129770790119E-2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0.7736574403010188</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7.4106129770790119E-2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0.26581103699392372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0.15235868233472871</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8.5853492614087745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0.21144744962290218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6.2496062940354591E-2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0.65244999614572663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6.2496062940354591E-2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0.2241669258615282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0.13920124069862005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8.9545586473331245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0.95095948827292109</c:v>
                </c:pt>
                <c:pt idx="1">
                  <c:v>6.3965884861407248E-3</c:v>
                </c:pt>
                <c:pt idx="2">
                  <c:v>1.066098081023454E-2</c:v>
                </c:pt>
                <c:pt idx="3">
                  <c:v>4.2643923240938157E-3</c:v>
                </c:pt>
                <c:pt idx="4">
                  <c:v>0</c:v>
                </c:pt>
                <c:pt idx="5">
                  <c:v>2.7718550106609809E-2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0.25369916949234206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7.2338471212018973E-2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0.75520333670482387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7.2338471212018973E-2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0.25947062823137301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0.38923277414857793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8.543001020548683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Your Trust</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8.5119746251353288</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0.27485853079970379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0.36234769036492231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0.10101982697182788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1.0546326059181625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0.10101982697182699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0.36234769036492231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0.80638122827305203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7.6161430554840024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0.11724999059161956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0.27501074645061419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7.6670939985445941E-2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0.80043369365101924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7.6670939985445941E-2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0.2750107464506133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0.13113610731444147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8.8832115081126215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0.11668266381411385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0.19634961844211141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5.4740805608641807E-2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0.57148621413894318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5.4740805608641807E-2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0.19634961844211141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0.37692002448977568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9.0124576438734216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7.1522506506471295E-2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0.24383193257348612</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6.7978519785715008E-2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0.70968606477678264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6.7978519785715008E-2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0.24383193257348523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0.41381949806556584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8.5360862930712695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0.24353448275862069</c:v>
                </c:pt>
                <c:pt idx="1">
                  <c:v>4.3103448275862068E-3</c:v>
                </c:pt>
                <c:pt idx="2">
                  <c:v>0.71767241379310354</c:v>
                </c:pt>
                <c:pt idx="3">
                  <c:v>0</c:v>
                </c:pt>
                <c:pt idx="4">
                  <c:v>0</c:v>
                </c:pt>
                <c:pt idx="5">
                  <c:v>4.3103448275862068E-3</c:v>
                </c:pt>
                <c:pt idx="6">
                  <c:v>0</c:v>
                </c:pt>
                <c:pt idx="7">
                  <c:v>1.2931034482758621E-2</c:v>
                </c:pt>
                <c:pt idx="8">
                  <c:v>1.7241379310344831E-2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8.221744804010731</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0.23016416263178296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0.32478429298805001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9.0547432626872038E-2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0.94530230047917119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9.0547432626872038E-2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0.32478429298805089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0.64471667443327441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7.6365547150090034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0.20336018717930138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6.0769467345346939E-2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0.63442458404283286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6.0769467345346939E-2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0.21797380571076808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0.30465088089334103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8.7831450702183922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0.15165404690255091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0.26839445513328997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7.4826367433050933E-2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0.78117661891576695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7.4826367433050933E-2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0.26839445513328997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0.57298403520422969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7.1612444565035451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0.16317591120626851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0.27372044743316071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7.6311214266335803E-2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0.79667820837713954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7.6311214266334915E-2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0.2737204474331616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0.59683836195610418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7.6481637593983924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0.30006596382058248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0.24331136082704408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6.7833388274874729E-2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0.70817091247385378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6.7833388274875617E-2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0.24331136082704319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0.64792740226648782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8.0414574156423679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0.30809719870864605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0.18970669993888301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5.2888809595893704E-2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0.55215163953490531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5.2888809595893704E-2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0.18970669993888301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0.33852406758731135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8.7194921310725899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3.7130998193379838E-2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0.13782289228713829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3.8423991933223434E-2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0.40114100327665625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3.8423991933223434E-2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0.13782289228713829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6.5347872142559993E-2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9.5621560802308192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9.1531505657399226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46</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7.8338279630065726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8.5415402157377809</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6.6574681580945603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7.0270975274125487</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0.22029490073293445</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0.57757409374285018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0.1610233390878042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1.6810607264569235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0.16102333908780331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0.57757409374285196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0.31901595949907424</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7.1648554499042909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0.17434987081871611</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0.62814121833806347</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0.17512107535852905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1.8282390852645323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0.17512107535853083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0.62814121833806258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0.1546273958592721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6.8893396049208064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6.8141340940960049</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0.29357258825331201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8.9087101525890056E-2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0.93005665177140528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8.9087101525890056E-2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0.31954623608901755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0.76225058312659044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6.5823303219973308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1.1287633977976022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0.47561897796485919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0.1325990150789691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1.3843148321162104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0.13259901507896821</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0.47561897796486008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0.13055753641642198</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8.4483954540857322</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2.8957995845952489E-2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0.36286559984584965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0.10116421626294692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1.0561400095529176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0.1011642162629478</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0.36286559984584876</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1.0231623998978856</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5.3134778858328353</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0.290670724484273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8.7791455309974786E-2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0.91653028980861784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8.7791455309974786E-2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0.31489888687114576</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0.52814044982084685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6.330342303155529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0.25974085784009393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0.31244574737351627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8.7107538358996983E-2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0.90939029424673024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8.7107538358996983E-2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0.31244574737351627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1.3193188266258939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6.4691481945675324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0.34474566010008978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0.10798818819765321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1.1273813046525274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0.10798818819765188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0.38734248268930749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0.4624900733111188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4.0070769738428123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7.6425509508842637E-2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0.13750184028269175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3.8334485034736687E-2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0.40020656400441013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3.8334485034736687E-2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0.13750184028269175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0.2167195863874376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8.9068460944803576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5.5651363554529709E-3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0.38441260134402633</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0.10717135918392273</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1.1188537260853977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0.10717135918392273</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0.38441260134402633</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0.58645057998446681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7.6328611928423484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6.6574681580945603</c:v>
                </c:pt>
                <c:pt idx="1">
                  <c:v>6.9551589004010541</c:v>
                </c:pt>
                <c:pt idx="2">
                  <c:v>6.2822411258972899</c:v>
                </c:pt>
                <c:pt idx="3" formatCode="General">
                  <c:v>7.8338279630065726</c:v>
                </c:pt>
                <c:pt idx="4">
                  <c:v>4.0070769738428123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7.637202179542828</c:v>
                </c:pt>
                <c:pt idx="2">
                  <c:v>6.8928339503528786</c:v>
                </c:pt>
                <c:pt idx="3" formatCode="General">
                  <c:v>8.3932249382655506</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0.33682043633637093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0.40965182255632282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0.11420786535621641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1.1923138483554183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0.1142078653562173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0.40965182255632016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0.32376401238773678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6.3857421688909239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4.8183627211551894E-2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0.38933934740538856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0.10854489915088639</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1.1331932877151649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0.1085448991508855</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0.38933934740538945</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0.24531108227984966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7.7318618617068786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0.61021189350617799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0.51278533549864846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0.14296071768415342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1.4924895315571547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0.14296071768415253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0.51278533549864846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0.62856381496355951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7.1473925836537697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9.0797558641866143</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0.33495459907875436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0.20882777400981212</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5.8219622087662515E-2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0.60780456271228545</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5.8219622087662515E-2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0.20882777400981212</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0.20878477694867392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9.0797558641866143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9.3122033522152652</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7.5587120323484154</c:v>
                </c:pt>
                <c:pt idx="1">
                  <c:v>9.1531505657399226</c:v>
                </c:pt>
                <c:pt idx="2">
                  <c:v>8.5415402157377809</c:v>
                </c:pt>
                <c:pt idx="3">
                  <c:v>8.4170019600102677</c:v>
                </c:pt>
                <c:pt idx="4">
                  <c:v>6.6613625478700627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8.2813949409127652</c:v>
                </c:pt>
                <c:pt idx="2">
                  <c:v>7.8553173356277179</c:v>
                </c:pt>
                <c:pt idx="3">
                  <c:v>7.9619392085868821</c:v>
                </c:pt>
                <c:pt idx="4">
                  <c:v>6.3030187844839478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0.2114835007883844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0.16871047932057515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4.7035220266298694E-2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0.49104100062669076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4.7035220266298694E-2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0.16871047932057515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0.26243453347031398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9.3122033522152652</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8.1648391787816692</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7.9054591748965564E-2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0.26507255022431853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7.3900245180738011E-2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0.77150803450383876</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7.3900245180738011E-2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0.26507255022431941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0.532379852448015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8.1648391787816692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Sheet1!$G$2:$G$5</c:f>
              <c:numCache>
                <c:formatCode>0.0;;</c:formatCode>
                <c:ptCount val="4"/>
                <c:pt idx="0">
                  <c:v>6.2822411258972899</c:v>
                </c:pt>
                <c:pt idx="1">
                  <c:v>6.6394022187144266</c:v>
                </c:pt>
                <c:pt idx="2">
                  <c:v>0</c:v>
                </c:pt>
                <c:pt idx="3">
                  <c:v>6.1821582789453444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(127)</c:v>
                </c:pt>
                <c:pt idx="1">
                  <c:v>Diana, Princess Of Wales Hospital (64)</c:v>
                </c:pt>
                <c:pt idx="2">
                  <c:v>Goole &amp; District Hospital (Acute) (-)</c:v>
                </c:pt>
                <c:pt idx="3">
                  <c:v>Scunthorpe General Hospital (38)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3.7177588741027101</c:v>
                </c:pt>
                <c:pt idx="1">
                  <c:v>3.3605977812855734</c:v>
                </c:pt>
                <c:pt idx="2">
                  <c:v>0</c:v>
                </c:pt>
                <c:pt idx="3">
                  <c:v>3.8178417210546556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Sheet1!$G$2:$G$5</c:f>
              <c:numCache>
                <c:formatCode>0.0;;</c:formatCode>
                <c:ptCount val="4"/>
                <c:pt idx="0">
                  <c:v>6.9551589004010541</c:v>
                </c:pt>
                <c:pt idx="1">
                  <c:v>7.1559775636475873</c:v>
                </c:pt>
                <c:pt idx="2">
                  <c:v>0</c:v>
                </c:pt>
                <c:pt idx="3">
                  <c:v>7.1601829349366666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Diana, Princess Of Wales Hospital (66)</c:v>
                </c:pt>
                <c:pt idx="2">
                  <c:v>Goole &amp; District Hospital (Acute) (-)</c:v>
                </c:pt>
                <c:pt idx="3">
                  <c:v>Scunthorpe General Hospital (41)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3.0448410995989459</c:v>
                </c:pt>
                <c:pt idx="1">
                  <c:v>2.8440224363524127</c:v>
                </c:pt>
                <c:pt idx="2">
                  <c:v>0</c:v>
                </c:pt>
                <c:pt idx="3">
                  <c:v>2.8398170650633334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Sheet1!$G$2:$G$5</c:f>
              <c:numCache>
                <c:formatCode>0.0;;</c:formatCode>
                <c:ptCount val="4"/>
                <c:pt idx="0">
                  <c:v>6.700328115391204</c:v>
                </c:pt>
                <c:pt idx="1">
                  <c:v>6.1157205542973134</c:v>
                </c:pt>
                <c:pt idx="2">
                  <c:v>0</c:v>
                </c:pt>
                <c:pt idx="3">
                  <c:v>7.0620864026971741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(441)</c:v>
                </c:pt>
                <c:pt idx="1">
                  <c:v>Diana, Princess Of Wales Hospital (213)</c:v>
                </c:pt>
                <c:pt idx="2">
                  <c:v>Goole &amp; District Hospital (Acute) (31)</c:v>
                </c:pt>
                <c:pt idx="3">
                  <c:v>Scunthorpe General Hospital (197)</c:v>
                </c:pt>
              </c:strCache>
            </c:strRef>
          </c:cat>
          <c:val>
            <c:numRef>
              <c:f>Sheet1!$J$2:$J$5</c:f>
              <c:numCache>
                <c:formatCode>0.0;;</c:formatCode>
                <c:ptCount val="4"/>
                <c:pt idx="0">
                  <c:v>0</c:v>
                </c:pt>
                <c:pt idx="1">
                  <c:v>0</c:v>
                </c:pt>
                <c:pt idx="2">
                  <c:v>9.6821059423867339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3.299671884608796</c:v>
                </c:pt>
                <c:pt idx="1">
                  <c:v>3.8842794457026866</c:v>
                </c:pt>
                <c:pt idx="2">
                  <c:v>0.31789405761326606</c:v>
                </c:pt>
                <c:pt idx="3">
                  <c:v>2.9379135973028259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Sheet1!$G$2:$G$5</c:f>
              <c:numCache>
                <c:formatCode>0.0;;</c:formatCode>
                <c:ptCount val="4"/>
                <c:pt idx="0">
                  <c:v>5.4817763212762376</c:v>
                </c:pt>
                <c:pt idx="1">
                  <c:v>4.8457890708309161</c:v>
                </c:pt>
                <c:pt idx="2">
                  <c:v>0</c:v>
                </c:pt>
                <c:pt idx="3">
                  <c:v>6.1332978005755807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(248)</c:v>
                </c:pt>
                <c:pt idx="1">
                  <c:v>Diana, Princess Of Wales Hospital (133)</c:v>
                </c:pt>
                <c:pt idx="2">
                  <c:v>Goole &amp; District Hospital (Acute) (-)</c:v>
                </c:pt>
                <c:pt idx="3">
                  <c:v>Scunthorpe General Hospital (112)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4.5182236787237624</c:v>
                </c:pt>
                <c:pt idx="1">
                  <c:v>5.1542109291690839</c:v>
                </c:pt>
                <c:pt idx="2">
                  <c:v>0</c:v>
                </c:pt>
                <c:pt idx="3">
                  <c:v>3.8667021994244193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Sheet1!$G$2:$G$5</c:f>
              <c:numCache>
                <c:formatCode>0.0;;</c:formatCode>
                <c:ptCount val="4"/>
                <c:pt idx="0">
                  <c:v>8.247586318006416</c:v>
                </c:pt>
                <c:pt idx="1">
                  <c:v>8.2411908038650328</c:v>
                </c:pt>
                <c:pt idx="2">
                  <c:v>0</c:v>
                </c:pt>
                <c:pt idx="3">
                  <c:v>8.0594402810421997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(463)</c:v>
                </c:pt>
                <c:pt idx="1">
                  <c:v>Diana, Princess Of Wales Hospital (225)</c:v>
                </c:pt>
                <c:pt idx="2">
                  <c:v>Goole &amp; District Hospital (Acute) (33)</c:v>
                </c:pt>
                <c:pt idx="3">
                  <c:v>Scunthorpe General Hospital (205)</c:v>
                </c:pt>
              </c:strCache>
            </c:strRef>
          </c:cat>
          <c:val>
            <c:numRef>
              <c:f>Sheet1!$J$2:$J$5</c:f>
              <c:numCache>
                <c:formatCode>0.0;;</c:formatCode>
                <c:ptCount val="4"/>
                <c:pt idx="0">
                  <c:v>0</c:v>
                </c:pt>
                <c:pt idx="1">
                  <c:v>0</c:v>
                </c:pt>
                <c:pt idx="2">
                  <c:v>9.7770863017675467</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1.752413681993584</c:v>
                </c:pt>
                <c:pt idx="1">
                  <c:v>1.7588091961349672</c:v>
                </c:pt>
                <c:pt idx="2">
                  <c:v>0.22291369823245333</c:v>
                </c:pt>
                <c:pt idx="3">
                  <c:v>1.9405597189578003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646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6460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RJL | Northern Lincolnshire and Goole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Northern Lincolnshire and Goole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420544232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3421259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3637659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17921500"/>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Northern Lincolnshire and Goole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Northern Lincolnshire and Goole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469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eat:</a:t>
            </a:r>
            <a:r>
              <a:rPr lang="en-GB" sz="1250">
                <a:solidFill>
                  <a:prstClr val="black"/>
                </a:solidFill>
                <a:latin typeface="Arial"/>
              </a:rPr>
              <a:t> </a:t>
            </a:r>
            <a:r>
              <a:rPr lang="en-GB" sz="1250" b="0">
                <a:solidFill>
                  <a:prstClr val="black"/>
                </a:solidFill>
                <a:latin typeface="Arial"/>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given information about medicines they were to take at home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6258912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910294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0163006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9886175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50562060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00763678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702838020"/>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39568102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928061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522401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723555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10112049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208641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7518576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67153214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3748111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61745148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86790951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5932036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38793459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7552720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2949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7978057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30018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3619780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6728134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64238172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33455114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30973196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290657425"/>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79108386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2214664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0294230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45996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76975220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53819144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70133003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85387234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03514684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3962420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6211939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6412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3438924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5460006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80008036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255518385"/>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235755603"/>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67579587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7869281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560214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7766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58749449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9758019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76873016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82033304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0652954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671755804"/>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091325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6227721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917638702"/>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68703846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663955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45424693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8526642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80481951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512819602"/>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24825180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586305312"/>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8955334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302658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79422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15977430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7863961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55583182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90469922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586863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1083677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921006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86566123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9528540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35931598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21270013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93638609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55036646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2220666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98328501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44223592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91449542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42488597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52265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4379943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6644666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61357943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8885796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1119115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37559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58131597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6564762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4010512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0329978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297288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51777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186844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2128430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753738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953533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8635132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17857497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16637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365954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44826679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4454501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7880640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2516150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8306517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879595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107979962"/>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01206277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9357451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7300371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077506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8380062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6380902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5821453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4001594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5901097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5883332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7626061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41967837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4768298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1041986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2696127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1573042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296429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2538240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8272981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4712568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7475471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551751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7427795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2028524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2863520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78875563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9475858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19625055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65518952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6630465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8373974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5969032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6882258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35372735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6152774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4953015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8213868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8316409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5686343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6991596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786265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60967573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5120685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7529122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450416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2894925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32494178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2323455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08325745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31344626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11596456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4630175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4033903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2935275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79600601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1672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93157012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55531194"/>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1160970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1250157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625973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86967296"/>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1306336"/>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8822584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8895617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0897655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178273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12036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703389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940534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5339971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0192421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44774731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74%</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26%</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07218070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89917411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80975780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119385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01893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32687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5414587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5008711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9502412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473369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5774166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654668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061448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462278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890730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231889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62026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23530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46531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2596215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23089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796075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88823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598929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674704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43228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256410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68495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95286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91323311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67756782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74309519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39397786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492736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177478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115441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560247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317204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051572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6832001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52274996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088918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34529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236342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729527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936070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04697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555223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932116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882881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2452548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296210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33364013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714219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456205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15881</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Northern Lincolnshire and Goole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2025-08-03T11:24:16Z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